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9" r:id="rId5"/>
    <p:sldId id="260" r:id="rId6"/>
    <p:sldId id="261" r:id="rId7"/>
    <p:sldId id="263" r:id="rId8"/>
    <p:sldId id="275" r:id="rId9"/>
    <p:sldId id="273" r:id="rId10"/>
    <p:sldId id="274" r:id="rId11"/>
    <p:sldId id="266" r:id="rId12"/>
    <p:sldId id="265" r:id="rId13"/>
    <p:sldId id="267" r:id="rId14"/>
    <p:sldId id="268" r:id="rId15"/>
    <p:sldId id="269" r:id="rId16"/>
    <p:sldId id="271" r:id="rId17"/>
    <p:sldId id="270" r:id="rId18"/>
    <p:sldId id="272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6" r:id="rId35"/>
    <p:sldId id="291" r:id="rId36"/>
    <p:sldId id="292" r:id="rId37"/>
    <p:sldId id="293" r:id="rId38"/>
    <p:sldId id="294" r:id="rId39"/>
    <p:sldId id="295" r:id="rId40"/>
    <p:sldId id="297" r:id="rId41"/>
    <p:sldId id="298" r:id="rId42"/>
    <p:sldId id="299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9" autoAdjust="0"/>
    <p:restoredTop sz="94615" autoAdjust="0"/>
  </p:normalViewPr>
  <p:slideViewPr>
    <p:cSldViewPr>
      <p:cViewPr varScale="1">
        <p:scale>
          <a:sx n="100" d="100"/>
          <a:sy n="100" d="100"/>
        </p:scale>
        <p:origin x="-29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0"/>
            <a:ext cx="7772400" cy="1470025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униципальное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бюджетное дошкольное образовательное учреждение детский сад «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БЕРЕЗКА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5105400"/>
            <a:ext cx="6400800" cy="17526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Выполнила: воспитатель детского сада «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Березка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Бекренева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В.И.</a:t>
            </a:r>
          </a:p>
          <a:p>
            <a:endParaRPr lang="ru-RU" sz="4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143116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«Воспитание здорового образа жизни»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«КАК УСТРОЕНО ТЕЛО ЧЕЛОВЕКА»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4038600" cy="3377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143248"/>
            <a:ext cx="4038600" cy="3437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«КАК МЫ ДЫШИМ»          «ОРГАНЫ ПИЩЕВАРЕНИЯ»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571612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«МОЕ ВОЛШЕБНОЕ ГОРЛЫШКО»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71612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0" descr="IMG_573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3143248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КОРРЕГИРУЮЩАЯ ГИМНАСТИКА ПОСЛЕ СНА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3050"/>
            <a:ext cx="4495800" cy="3734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786058"/>
            <a:ext cx="449580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МАССАЖ СПИНЫ И САМОМАССАЖ  БЕДРА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4324320" cy="3305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286124"/>
            <a:ext cx="4357686" cy="317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САМОМАССАЖ  ТЕЛА, ПАЛЬЦЕВ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4500562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357562"/>
            <a:ext cx="4429124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ХОДЬБА БОСИКОМ ПО МАССАЖНОМУ  КОВРИКУ, ПО РЕБРИСТОЙ ДОСКЕ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8" descr="IMG_569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20" y="1928802"/>
            <a:ext cx="4040188" cy="3030141"/>
          </a:xfrm>
        </p:spPr>
      </p:pic>
      <p:pic>
        <p:nvPicPr>
          <p:cNvPr id="8" name="Picture 10" descr="IMG_570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4000504"/>
            <a:ext cx="4184651" cy="2500306"/>
          </a:xfrm>
        </p:spPr>
      </p:pic>
      <p:pic>
        <p:nvPicPr>
          <p:cNvPr id="9" name="Picture 9" descr="IMG_569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3438" y="1142984"/>
            <a:ext cx="4143404" cy="25717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ПАЛЬЧИКОВАЯ ГИМНАСТИКА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IMG_573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85852" y="1785926"/>
            <a:ext cx="6643734" cy="43577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УПРАЖНЕНИЯ ДЛЯ ДЫХАНИЯ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0" descr="IMG_573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596" y="2000240"/>
            <a:ext cx="4040188" cy="3030141"/>
          </a:xfrm>
        </p:spPr>
      </p:pic>
      <p:pic>
        <p:nvPicPr>
          <p:cNvPr id="1229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357562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«КАК ОБЕСПЕЧИТЬ БЕЗОПАСНОСТЬ И ЗДОРОВЫЙ ОБРАЗ ЖИЗНИ НАШИМ ДЕТЯМ?»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4040188" cy="30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429000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ОБРАЗОВАТЕЛЬНАЯ  ДЕЯТЕЛЬНОСТЬ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57430"/>
            <a:ext cx="449580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14488"/>
            <a:ext cx="449580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«ВНЕШНОСТЬ ЧЕЛОВЕКА МОЖЕТ БЫТЬ ОПАСНА»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643050"/>
            <a:ext cx="621510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«ЯДОВИТЫЕ РАСТЕНИЯ И ГРИБЫ»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500174"/>
            <a:ext cx="6500858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«КАК БЕРЕЧЬ И ОХРАНЯТЬ ПРИРОДУ»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71612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286124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«О ПРАВИЛАХ ПОЖАРНОЙ БЕЗОПАСНОСТИ»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714488"/>
            <a:ext cx="6286544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«ВИТАМИНЫ И ПОЛЕЗНЫЕ ПРОДУКТЫ»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7" descr="IMG_572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596" y="1714488"/>
            <a:ext cx="4038600" cy="3028950"/>
          </a:xfrm>
        </p:spPr>
      </p:pic>
      <p:pic>
        <p:nvPicPr>
          <p:cNvPr id="6" name="Picture 6" descr="IMG_572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328612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РАЗГОВОР О ПРАВИЛЬНОМ ПИТАНИИ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IMG_573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28800" y="1805781"/>
            <a:ext cx="5486400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КУШАТЬ ОВОЩИ И ФРУКТЫ-ВОТ ПОЛЕЗНАЯ ЕДА, ВИТАМИНАМИ ПОЛНА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7" descr="IMG_571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034" y="1928802"/>
            <a:ext cx="4038600" cy="3028950"/>
          </a:xfrm>
        </p:spPr>
      </p:pic>
      <p:pic>
        <p:nvPicPr>
          <p:cNvPr id="6" name="Picture 8" descr="IMG_57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4876" y="328612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IMG_571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1472" y="1428736"/>
            <a:ext cx="4038600" cy="3028950"/>
          </a:xfrm>
        </p:spPr>
      </p:pic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357562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«СКАЗКА О ВОЛШЕБНИЦЕ ГИГИЕНЕ»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IMG_574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86050" y="1785926"/>
            <a:ext cx="3088178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РАССМАТРИВАНИЕ ИЛЛЮСТРАЦИЙ О СПОРТЕ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IMG_572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08" y="1928802"/>
            <a:ext cx="5000660" cy="38576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ДОШКОЛЬНЫЕ ОБРАЗОВАТЕЛЬНЫЕ ПРОГРАММЫ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600200"/>
            <a:ext cx="7143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 ПРАВИЛАХ ДОРОЖНОГО ДВИЖЕНИЯ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00024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4290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СЕРИЯ  ЛИТЕРАТУРЫ ПО ОБЖ ДОШКОЛЬНИКОВ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IMG_574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72010" y="1600200"/>
            <a:ext cx="779997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ФИЗКУЛЬТУРНО-ОЗДОРОВИТЕЛЬНАЯ РАБОТА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2" descr="IMG_569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23411" y="1805781"/>
            <a:ext cx="3088178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ПОДВИЖНЫЕ ИГРЫ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7" descr="IMG_570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596" y="1857364"/>
            <a:ext cx="4038600" cy="3028950"/>
          </a:xfrm>
        </p:spPr>
      </p:pic>
      <p:pic>
        <p:nvPicPr>
          <p:cNvPr id="6" name="Picture 7" descr="IMG_569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57752" y="328612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МУЗЫКАЛЬНЫЕ ЗАНЯТИЯ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00024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000372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ПОСЕЩЕНИЕ БАССЕЙНА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4305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86124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СПОРТИВНЫЙ ПРАЗДНИК  «МАЛЫШИАДА»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4305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СПОРТИВНЫЙ ДОСУГ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857364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357562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НЕДЕЛЯ ЗДОРОВЬЯ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73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4290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ИНДИВИДУАЛЬНЫЕ ЗАНЯТИЯ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428596" y="0"/>
            <a:ext cx="8229600" cy="2185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Цель оздоровительной работы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создание устойчивой мотивации и потребности в сохранении своего здоровья и здоровья окружающих людей.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7555" y="2214553"/>
            <a:ext cx="6034616" cy="424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НАГРАДЫ И ДОСТИЖЕНИЯ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0024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4290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ПАСПОРТ ЗДОРОВЬЯ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ТЕСТ КЕРНА-ИРАСЕКА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0"/>
            <a:ext cx="8715436" cy="65722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Сохранение и укрепление здоровья детей.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2. Формирование привычки к здоровому образу жизни.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 Профилактика нарушений опорно-двигательного аппарата, зрения, простудных заболеваний.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4.Формирование потребности к ежедневной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двигательности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5.Привитие культурно-гигиенических навыков.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6.Оздоровление организма по средствам приобретения навыка правильного дыхания.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7.Осознание и осмысление  собственного «Я», преодоление барьеров в общении, формирование коммуникативных навыков.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8.Развитие внимания, сосредоточенности, организованности, воображения, фантазии, умения управлять своими поступками, чувствами.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РАЗДЕЛЫ ОЗДОРОВИТЕЛЬНОЙ РАБОТЫ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643602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1.Познавательная деятельность.</a:t>
            </a:r>
          </a:p>
          <a:p>
            <a:pPr marL="514350" indent="-51435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 Организация здорового ритма жизни, двигательной активности детей.</a:t>
            </a:r>
          </a:p>
          <a:p>
            <a:pPr marL="514350" indent="-51435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3.Медицинское  обеспечение оздоровительной работы.</a:t>
            </a:r>
          </a:p>
          <a:p>
            <a:pPr marL="514350" indent="-51435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4.Закаливание детей.</a:t>
            </a:r>
          </a:p>
          <a:p>
            <a:pPr marL="514350" indent="-51435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5.Организация рационального питания.</a:t>
            </a:r>
          </a:p>
          <a:p>
            <a:pPr marL="514350" indent="-51435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6.Создание условий для оздоровительной работы с детьми.</a:t>
            </a:r>
          </a:p>
          <a:p>
            <a:pPr marL="514350" indent="-51435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7.Работа с родителями, взаимосвязь со школой.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ПОЗНАВАТЕЛЬНАЯ ДЕЯТЕЛЬНОСТЬ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4305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 descr="IMG_572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4876" y="3143248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ФИЗКУЛЬТУРНЫЕ ЗАНЯТИЯ, 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СЮЖЕТНО-РОЛЕВЫЕ ИГРЫ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IMG_569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20" y="1857364"/>
            <a:ext cx="4038600" cy="3028950"/>
          </a:xfrm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07181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«ПОЗНАЙ СЕБЯ»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342</Words>
  <Application>Microsoft Office PowerPoint</Application>
  <PresentationFormat>Экран (4:3)</PresentationFormat>
  <Paragraphs>63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муниципальное бюджетное дошкольное образовательное учреждение детский сад «БЕРЕЗКА»</vt:lpstr>
      <vt:lpstr>ОБРАЗОВАТЕЛЬНАЯ  ДЕЯТЕЛЬНОСТЬ</vt:lpstr>
      <vt:lpstr>ДОШКОЛЬНЫЕ ОБРАЗОВАТЕЛЬНЫЕ ПРОГРАММЫ</vt:lpstr>
      <vt:lpstr>Слайд 4</vt:lpstr>
      <vt:lpstr>Слайд 5</vt:lpstr>
      <vt:lpstr>РАЗДЕЛЫ ОЗДОРОВИТЕЛЬНОЙ РАБОТЫ</vt:lpstr>
      <vt:lpstr>ПОЗНАВАТЕЛЬНАЯ ДЕЯТЕЛЬНОСТЬ</vt:lpstr>
      <vt:lpstr>ФИЗКУЛЬТУРНЫЕ ЗАНЯТИЯ,   СЮЖЕТНО-РОЛЕВЫЕ ИГРЫ</vt:lpstr>
      <vt:lpstr>«ПОЗНАЙ СЕБЯ»</vt:lpstr>
      <vt:lpstr>«КАК УСТРОЕНО ТЕЛО ЧЕЛОВЕКА»</vt:lpstr>
      <vt:lpstr>«КАК МЫ ДЫШИМ»          «ОРГАНЫ ПИЩЕВАРЕНИЯ» </vt:lpstr>
      <vt:lpstr>«МОЕ ВОЛШЕБНОЕ ГОРЛЫШКО»</vt:lpstr>
      <vt:lpstr>КОРРЕГИРУЮЩАЯ ГИМНАСТИКА ПОСЛЕ СНА</vt:lpstr>
      <vt:lpstr>МАССАЖ СПИНЫ И САМОМАССАЖ  БЕДРА</vt:lpstr>
      <vt:lpstr>САМОМАССАЖ  ТЕЛА, ПАЛЬЦЕВ</vt:lpstr>
      <vt:lpstr>ХОДЬБА БОСИКОМ ПО МАССАЖНОМУ  КОВРИКУ, ПО РЕБРИСТОЙ ДОСКЕ</vt:lpstr>
      <vt:lpstr>ПАЛЬЧИКОВАЯ ГИМНАСТИКА</vt:lpstr>
      <vt:lpstr>УПРАЖНЕНИЯ ДЛЯ ДЫХАНИЯ</vt:lpstr>
      <vt:lpstr>«КАК ОБЕСПЕЧИТЬ БЕЗОПАСНОСТЬ И ЗДОРОВЫЙ ОБРАЗ ЖИЗНИ НАШИМ ДЕТЯМ?»</vt:lpstr>
      <vt:lpstr>«ВНЕШНОСТЬ ЧЕЛОВЕКА МОЖЕТ БЫТЬ ОПАСНА»</vt:lpstr>
      <vt:lpstr>«ЯДОВИТЫЕ РАСТЕНИЯ И ГРИБЫ»</vt:lpstr>
      <vt:lpstr>«КАК БЕРЕЧЬ И ОХРАНЯТЬ ПРИРОДУ»</vt:lpstr>
      <vt:lpstr>«О ПРАВИЛАХ ПОЖАРНОЙ БЕЗОПАСНОСТИ»</vt:lpstr>
      <vt:lpstr>«ВИТАМИНЫ И ПОЛЕЗНЫЕ ПРОДУКТЫ»</vt:lpstr>
      <vt:lpstr>РАЗГОВОР О ПРАВИЛЬНОМ ПИТАНИИ</vt:lpstr>
      <vt:lpstr>КУШАТЬ ОВОЩИ И ФРУКТЫ-ВОТ ПОЛЕЗНАЯ ЕДА, ВИТАМИНАМИ ПОЛНА</vt:lpstr>
      <vt:lpstr>ДИДАКТИЧЕСКИЕ ИГРЫ</vt:lpstr>
      <vt:lpstr>«СКАЗКА О ВОЛШЕБНИЦЕ ГИГИЕНЕ»</vt:lpstr>
      <vt:lpstr>РАССМАТРИВАНИЕ ИЛЛЮСТРАЦИЙ О СПОРТЕ</vt:lpstr>
      <vt:lpstr>О ПРАВИЛАХ ДОРОЖНОГО ДВИЖЕНИЯ</vt:lpstr>
      <vt:lpstr>СЕРИЯ  ЛИТЕРАТУРЫ ПО ОБЖ ДОШКОЛЬНИКОВ</vt:lpstr>
      <vt:lpstr>ФИЗКУЛЬТУРНО-ОЗДОРОВИТЕЛЬНАЯ РАБОТА</vt:lpstr>
      <vt:lpstr>ПОДВИЖНЫЕ ИГРЫ</vt:lpstr>
      <vt:lpstr>МУЗЫКАЛЬНЫЕ ЗАНЯТИЯ</vt:lpstr>
      <vt:lpstr>ПОСЕЩЕНИЕ БАССЕЙНА</vt:lpstr>
      <vt:lpstr>СПОРТИВНЫЙ ПРАЗДНИК  «МАЛЫШИАДА»</vt:lpstr>
      <vt:lpstr>СПОРТИВНЫЙ ДОСУГ</vt:lpstr>
      <vt:lpstr>НЕДЕЛЯ ЗДОРОВЬЯ</vt:lpstr>
      <vt:lpstr>ИНДИВИДУАЛЬНЫЕ ЗАНЯТИЯ</vt:lpstr>
      <vt:lpstr>НАГРАДЫ И ДОСТИЖЕНИЯ</vt:lpstr>
      <vt:lpstr>ПАСПОРТ ЗДОРОВЬЯ</vt:lpstr>
      <vt:lpstr>ТЕСТ КЕРНА-ИРАСЕКА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«БЕРЁЗКА»</dc:title>
  <dc:creator>админ</dc:creator>
  <cp:lastModifiedBy>Admin</cp:lastModifiedBy>
  <cp:revision>22</cp:revision>
  <dcterms:created xsi:type="dcterms:W3CDTF">2013-05-02T11:22:47Z</dcterms:created>
  <dcterms:modified xsi:type="dcterms:W3CDTF">2013-05-20T07:16:07Z</dcterms:modified>
</cp:coreProperties>
</file>